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3" r:id="rId4"/>
  </p:sldIdLst>
  <p:sldSz cx="9906000" cy="6858000" type="A4"/>
  <p:notesSz cx="6888163" cy="10020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00"/>
    <a:srgbClr val="CC0000"/>
    <a:srgbClr val="DC0000"/>
    <a:srgbClr val="0033CC"/>
    <a:srgbClr val="FFF100"/>
    <a:srgbClr val="0058DA"/>
    <a:srgbClr val="0066FF"/>
    <a:srgbClr val="FFF66C"/>
    <a:srgbClr val="FF0000"/>
    <a:srgbClr val="FDFA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10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039A0EDC-03E1-4D82-8F58-BDF4B5058E80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752475"/>
            <a:ext cx="54244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007" tIns="46003" rIns="92007" bIns="46003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312804EF-3E8F-47C0-B814-85D8001DD3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804EF-3E8F-47C0-B814-85D8001DD3D2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804EF-3E8F-47C0-B814-85D8001DD3D2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5EF5-BCAE-4161-A1A8-251B848CA4A1}" type="datetimeFigureOut">
              <a:rPr lang="de-DE" smtClean="0"/>
              <a:pPr/>
              <a:t>18.08.2018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A60DD-8254-400A-AA08-3F2C223B60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800000" y="720000"/>
            <a:ext cx="7200000" cy="32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800000" y="3960000"/>
            <a:ext cx="7200000" cy="16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5" name="Gruppieren 34"/>
          <p:cNvGrpSpPr/>
          <p:nvPr/>
        </p:nvGrpSpPr>
        <p:grpSpPr>
          <a:xfrm>
            <a:off x="2160000" y="1116000"/>
            <a:ext cx="972000" cy="360000"/>
            <a:chOff x="2160000" y="1116000"/>
            <a:chExt cx="972000" cy="360000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2772000" y="1116000"/>
              <a:ext cx="360000" cy="360000"/>
              <a:chOff x="632520" y="2276872"/>
              <a:chExt cx="360000" cy="360000"/>
            </a:xfrm>
          </p:grpSpPr>
          <p:grpSp>
            <p:nvGrpSpPr>
              <p:cNvPr id="11" name="Gruppieren 10"/>
              <p:cNvGrpSpPr/>
              <p:nvPr/>
            </p:nvGrpSpPr>
            <p:grpSpPr>
              <a:xfrm>
                <a:off x="632520" y="2276872"/>
                <a:ext cx="360000" cy="360000"/>
                <a:chOff x="632520" y="2276872"/>
                <a:chExt cx="423664" cy="432048"/>
              </a:xfrm>
            </p:grpSpPr>
            <p:cxnSp>
              <p:nvCxnSpPr>
                <p:cNvPr id="7" name="Gerade Verbindung 6"/>
                <p:cNvCxnSpPr/>
                <p:nvPr/>
              </p:nvCxnSpPr>
              <p:spPr>
                <a:xfrm>
                  <a:off x="848544" y="2276872"/>
                  <a:ext cx="0" cy="43204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Gerade Verbindung 7"/>
                <p:cNvCxnSpPr/>
                <p:nvPr/>
              </p:nvCxnSpPr>
              <p:spPr>
                <a:xfrm flipV="1">
                  <a:off x="632520" y="2492896"/>
                  <a:ext cx="423664" cy="838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Ellipse 11"/>
              <p:cNvSpPr/>
              <p:nvPr/>
            </p:nvSpPr>
            <p:spPr>
              <a:xfrm>
                <a:off x="650520" y="2294872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4" name="Gruppieren 13"/>
            <p:cNvGrpSpPr/>
            <p:nvPr/>
          </p:nvGrpSpPr>
          <p:grpSpPr>
            <a:xfrm>
              <a:off x="2160000" y="1116000"/>
              <a:ext cx="360000" cy="360000"/>
              <a:chOff x="632520" y="2276872"/>
              <a:chExt cx="360000" cy="360000"/>
            </a:xfrm>
          </p:grpSpPr>
          <p:grpSp>
            <p:nvGrpSpPr>
              <p:cNvPr id="15" name="Gruppieren 10"/>
              <p:cNvGrpSpPr/>
              <p:nvPr/>
            </p:nvGrpSpPr>
            <p:grpSpPr>
              <a:xfrm>
                <a:off x="632520" y="2276872"/>
                <a:ext cx="360000" cy="360000"/>
                <a:chOff x="632520" y="2276872"/>
                <a:chExt cx="423664" cy="432048"/>
              </a:xfrm>
            </p:grpSpPr>
            <p:cxnSp>
              <p:nvCxnSpPr>
                <p:cNvPr id="17" name="Gerade Verbindung 16"/>
                <p:cNvCxnSpPr/>
                <p:nvPr/>
              </p:nvCxnSpPr>
              <p:spPr>
                <a:xfrm>
                  <a:off x="848544" y="2276872"/>
                  <a:ext cx="0" cy="43204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Gerade Verbindung 17"/>
                <p:cNvCxnSpPr/>
                <p:nvPr/>
              </p:nvCxnSpPr>
              <p:spPr>
                <a:xfrm flipV="1">
                  <a:off x="632520" y="2492896"/>
                  <a:ext cx="423664" cy="838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Ellipse 15"/>
              <p:cNvSpPr/>
              <p:nvPr/>
            </p:nvSpPr>
            <p:spPr>
              <a:xfrm>
                <a:off x="650520" y="2294872"/>
                <a:ext cx="324000" cy="3240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24" name="Gruppieren 23"/>
          <p:cNvGrpSpPr/>
          <p:nvPr/>
        </p:nvGrpSpPr>
        <p:grpSpPr>
          <a:xfrm>
            <a:off x="6480000" y="1656000"/>
            <a:ext cx="864000" cy="864000"/>
            <a:chOff x="5439854" y="2014248"/>
            <a:chExt cx="864000" cy="864000"/>
          </a:xfrm>
        </p:grpSpPr>
        <p:grpSp>
          <p:nvGrpSpPr>
            <p:cNvPr id="20" name="Gruppieren 10"/>
            <p:cNvGrpSpPr/>
            <p:nvPr/>
          </p:nvGrpSpPr>
          <p:grpSpPr>
            <a:xfrm>
              <a:off x="5691854" y="2266248"/>
              <a:ext cx="360000" cy="360000"/>
              <a:chOff x="632520" y="2276872"/>
              <a:chExt cx="423664" cy="432048"/>
            </a:xfrm>
          </p:grpSpPr>
          <p:cxnSp>
            <p:nvCxnSpPr>
              <p:cNvPr id="22" name="Gerade Verbindung 21"/>
              <p:cNvCxnSpPr/>
              <p:nvPr/>
            </p:nvCxnSpPr>
            <p:spPr>
              <a:xfrm>
                <a:off x="848544" y="2276872"/>
                <a:ext cx="0" cy="43204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22"/>
              <p:cNvCxnSpPr/>
              <p:nvPr/>
            </p:nvCxnSpPr>
            <p:spPr>
              <a:xfrm flipV="1">
                <a:off x="632520" y="2492896"/>
                <a:ext cx="423664" cy="838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Ellipse 20"/>
            <p:cNvSpPr/>
            <p:nvPr/>
          </p:nvSpPr>
          <p:spPr>
            <a:xfrm>
              <a:off x="5439854" y="2014248"/>
              <a:ext cx="864000" cy="8640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7596000" y="1656000"/>
            <a:ext cx="864000" cy="864000"/>
            <a:chOff x="5439854" y="2014248"/>
            <a:chExt cx="864000" cy="864000"/>
          </a:xfrm>
        </p:grpSpPr>
        <p:grpSp>
          <p:nvGrpSpPr>
            <p:cNvPr id="26" name="Gruppieren 10"/>
            <p:cNvGrpSpPr/>
            <p:nvPr/>
          </p:nvGrpSpPr>
          <p:grpSpPr>
            <a:xfrm>
              <a:off x="5691854" y="2266248"/>
              <a:ext cx="360000" cy="360000"/>
              <a:chOff x="632520" y="2276872"/>
              <a:chExt cx="423664" cy="432048"/>
            </a:xfrm>
          </p:grpSpPr>
          <p:cxnSp>
            <p:nvCxnSpPr>
              <p:cNvPr id="28" name="Gerade Verbindung 27"/>
              <p:cNvCxnSpPr/>
              <p:nvPr/>
            </p:nvCxnSpPr>
            <p:spPr>
              <a:xfrm>
                <a:off x="848544" y="2276872"/>
                <a:ext cx="0" cy="43204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/>
            </p:nvCxnSpPr>
            <p:spPr>
              <a:xfrm flipV="1">
                <a:off x="632520" y="2492896"/>
                <a:ext cx="423664" cy="838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Ellipse 26"/>
            <p:cNvSpPr/>
            <p:nvPr/>
          </p:nvSpPr>
          <p:spPr>
            <a:xfrm>
              <a:off x="5439854" y="2014248"/>
              <a:ext cx="864000" cy="8640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4572000" y="1728000"/>
            <a:ext cx="720000" cy="720000"/>
            <a:chOff x="5511854" y="2086248"/>
            <a:chExt cx="720000" cy="720000"/>
          </a:xfrm>
        </p:grpSpPr>
        <p:grpSp>
          <p:nvGrpSpPr>
            <p:cNvPr id="31" name="Gruppieren 10"/>
            <p:cNvGrpSpPr/>
            <p:nvPr/>
          </p:nvGrpSpPr>
          <p:grpSpPr>
            <a:xfrm>
              <a:off x="5691854" y="2266248"/>
              <a:ext cx="360000" cy="360000"/>
              <a:chOff x="632520" y="2276872"/>
              <a:chExt cx="423664" cy="432048"/>
            </a:xfrm>
          </p:grpSpPr>
          <p:cxnSp>
            <p:nvCxnSpPr>
              <p:cNvPr id="33" name="Gerade Verbindung 32"/>
              <p:cNvCxnSpPr/>
              <p:nvPr/>
            </p:nvCxnSpPr>
            <p:spPr>
              <a:xfrm>
                <a:off x="848544" y="2276872"/>
                <a:ext cx="0" cy="43204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>
              <a:xfrm flipV="1">
                <a:off x="632520" y="2492896"/>
                <a:ext cx="423664" cy="838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Ellipse 31"/>
            <p:cNvSpPr>
              <a:spLocks noChangeAspect="1"/>
            </p:cNvSpPr>
            <p:nvPr/>
          </p:nvSpPr>
          <p:spPr>
            <a:xfrm>
              <a:off x="5511854" y="2086248"/>
              <a:ext cx="720000" cy="7200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6" name="Rechteck 35"/>
          <p:cNvSpPr/>
          <p:nvPr/>
        </p:nvSpPr>
        <p:spPr>
          <a:xfrm>
            <a:off x="2250000" y="4374000"/>
            <a:ext cx="792000" cy="79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" name="Gerade Verbindung 265"/>
          <p:cNvCxnSpPr/>
          <p:nvPr/>
        </p:nvCxnSpPr>
        <p:spPr>
          <a:xfrm>
            <a:off x="1000241" y="3960000"/>
            <a:ext cx="859509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1800000" y="3960000"/>
            <a:ext cx="7200000" cy="16200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00000" y="533400"/>
            <a:ext cx="7200000" cy="3426600"/>
          </a:xfrm>
          <a:prstGeom prst="rect">
            <a:avLst/>
          </a:prstGeom>
          <a:solidFill>
            <a:srgbClr val="FFE6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34"/>
          <p:cNvGrpSpPr/>
          <p:nvPr/>
        </p:nvGrpSpPr>
        <p:grpSpPr>
          <a:xfrm>
            <a:off x="2160000" y="1116000"/>
            <a:ext cx="972000" cy="360000"/>
            <a:chOff x="2160000" y="1116000"/>
            <a:chExt cx="972000" cy="360000"/>
          </a:xfrm>
          <a:solidFill>
            <a:schemeClr val="bg1"/>
          </a:solidFill>
        </p:grpSpPr>
        <p:grpSp>
          <p:nvGrpSpPr>
            <p:cNvPr id="3" name="Gruppieren 12"/>
            <p:cNvGrpSpPr/>
            <p:nvPr/>
          </p:nvGrpSpPr>
          <p:grpSpPr>
            <a:xfrm>
              <a:off x="2772000" y="1116000"/>
              <a:ext cx="360000" cy="360000"/>
              <a:chOff x="632520" y="2276872"/>
              <a:chExt cx="360000" cy="360000"/>
            </a:xfrm>
            <a:grpFill/>
          </p:grpSpPr>
          <p:sp>
            <p:nvSpPr>
              <p:cNvPr id="12" name="Ellipse 11"/>
              <p:cNvSpPr/>
              <p:nvPr/>
            </p:nvSpPr>
            <p:spPr>
              <a:xfrm>
                <a:off x="650520" y="2294872"/>
                <a:ext cx="324000" cy="3240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6" name="Gruppieren 10"/>
              <p:cNvGrpSpPr/>
              <p:nvPr/>
            </p:nvGrpSpPr>
            <p:grpSpPr>
              <a:xfrm>
                <a:off x="632520" y="2276872"/>
                <a:ext cx="360000" cy="360000"/>
                <a:chOff x="632520" y="2276872"/>
                <a:chExt cx="423664" cy="432048"/>
              </a:xfrm>
              <a:grpFill/>
            </p:grpSpPr>
            <p:cxnSp>
              <p:nvCxnSpPr>
                <p:cNvPr id="7" name="Gerade Verbindung 6"/>
                <p:cNvCxnSpPr/>
                <p:nvPr/>
              </p:nvCxnSpPr>
              <p:spPr>
                <a:xfrm>
                  <a:off x="848544" y="2276872"/>
                  <a:ext cx="0" cy="432048"/>
                </a:xfrm>
                <a:prstGeom prst="line">
                  <a:avLst/>
                </a:prstGeom>
                <a:grpFill/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Gerade Verbindung 7"/>
                <p:cNvCxnSpPr/>
                <p:nvPr/>
              </p:nvCxnSpPr>
              <p:spPr>
                <a:xfrm flipV="1">
                  <a:off x="632520" y="2492896"/>
                  <a:ext cx="423664" cy="8384"/>
                </a:xfrm>
                <a:prstGeom prst="line">
                  <a:avLst/>
                </a:prstGeom>
                <a:grpFill/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uppieren 13"/>
            <p:cNvGrpSpPr/>
            <p:nvPr/>
          </p:nvGrpSpPr>
          <p:grpSpPr>
            <a:xfrm>
              <a:off x="2160000" y="1116000"/>
              <a:ext cx="360000" cy="360000"/>
              <a:chOff x="632520" y="2276872"/>
              <a:chExt cx="360000" cy="360000"/>
            </a:xfrm>
            <a:grpFill/>
          </p:grpSpPr>
          <p:sp>
            <p:nvSpPr>
              <p:cNvPr id="16" name="Ellipse 15"/>
              <p:cNvSpPr/>
              <p:nvPr/>
            </p:nvSpPr>
            <p:spPr>
              <a:xfrm>
                <a:off x="650520" y="2294872"/>
                <a:ext cx="324000" cy="324000"/>
              </a:xfrm>
              <a:prstGeom prst="ellips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0" name="Gruppieren 10"/>
              <p:cNvGrpSpPr/>
              <p:nvPr/>
            </p:nvGrpSpPr>
            <p:grpSpPr>
              <a:xfrm>
                <a:off x="632520" y="2276872"/>
                <a:ext cx="360000" cy="360000"/>
                <a:chOff x="632520" y="2276872"/>
                <a:chExt cx="423664" cy="432048"/>
              </a:xfrm>
              <a:grpFill/>
            </p:grpSpPr>
            <p:cxnSp>
              <p:nvCxnSpPr>
                <p:cNvPr id="17" name="Gerade Verbindung 16"/>
                <p:cNvCxnSpPr/>
                <p:nvPr/>
              </p:nvCxnSpPr>
              <p:spPr>
                <a:xfrm>
                  <a:off x="848544" y="2276872"/>
                  <a:ext cx="0" cy="432048"/>
                </a:xfrm>
                <a:prstGeom prst="line">
                  <a:avLst/>
                </a:prstGeom>
                <a:grpFill/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Gerade Verbindung 17"/>
                <p:cNvCxnSpPr/>
                <p:nvPr/>
              </p:nvCxnSpPr>
              <p:spPr>
                <a:xfrm flipV="1">
                  <a:off x="632520" y="2492896"/>
                  <a:ext cx="423664" cy="8384"/>
                </a:xfrm>
                <a:prstGeom prst="line">
                  <a:avLst/>
                </a:prstGeom>
                <a:grpFill/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" name="Gruppieren 23"/>
          <p:cNvGrpSpPr/>
          <p:nvPr/>
        </p:nvGrpSpPr>
        <p:grpSpPr>
          <a:xfrm>
            <a:off x="6480000" y="1656000"/>
            <a:ext cx="864000" cy="864000"/>
            <a:chOff x="5439854" y="2014248"/>
            <a:chExt cx="864000" cy="864000"/>
          </a:xfrm>
          <a:solidFill>
            <a:schemeClr val="bg1"/>
          </a:solidFill>
        </p:grpSpPr>
        <p:sp>
          <p:nvSpPr>
            <p:cNvPr id="21" name="Ellipse 20"/>
            <p:cNvSpPr/>
            <p:nvPr/>
          </p:nvSpPr>
          <p:spPr>
            <a:xfrm>
              <a:off x="5439854" y="2014248"/>
              <a:ext cx="864000" cy="864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3" name="Gruppieren 10"/>
            <p:cNvGrpSpPr/>
            <p:nvPr/>
          </p:nvGrpSpPr>
          <p:grpSpPr>
            <a:xfrm>
              <a:off x="5691854" y="2266248"/>
              <a:ext cx="360000" cy="360000"/>
              <a:chOff x="632520" y="2276872"/>
              <a:chExt cx="423664" cy="432048"/>
            </a:xfrm>
            <a:grpFill/>
          </p:grpSpPr>
          <p:cxnSp>
            <p:nvCxnSpPr>
              <p:cNvPr id="22" name="Gerade Verbindung 21"/>
              <p:cNvCxnSpPr/>
              <p:nvPr/>
            </p:nvCxnSpPr>
            <p:spPr>
              <a:xfrm>
                <a:off x="848544" y="2276872"/>
                <a:ext cx="0" cy="432048"/>
              </a:xfrm>
              <a:prstGeom prst="line">
                <a:avLst/>
              </a:prstGeom>
              <a:grpFill/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22"/>
              <p:cNvCxnSpPr/>
              <p:nvPr/>
            </p:nvCxnSpPr>
            <p:spPr>
              <a:xfrm flipV="1">
                <a:off x="632520" y="2492896"/>
                <a:ext cx="423664" cy="8384"/>
              </a:xfrm>
              <a:prstGeom prst="line">
                <a:avLst/>
              </a:prstGeom>
              <a:grpFill/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uppieren 24"/>
          <p:cNvGrpSpPr/>
          <p:nvPr/>
        </p:nvGrpSpPr>
        <p:grpSpPr>
          <a:xfrm>
            <a:off x="7596000" y="1656000"/>
            <a:ext cx="864000" cy="864000"/>
            <a:chOff x="5439854" y="2014248"/>
            <a:chExt cx="864000" cy="864000"/>
          </a:xfrm>
          <a:solidFill>
            <a:schemeClr val="bg1"/>
          </a:solidFill>
        </p:grpSpPr>
        <p:sp>
          <p:nvSpPr>
            <p:cNvPr id="27" name="Ellipse 26"/>
            <p:cNvSpPr/>
            <p:nvPr/>
          </p:nvSpPr>
          <p:spPr>
            <a:xfrm>
              <a:off x="5439854" y="2014248"/>
              <a:ext cx="864000" cy="864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5" name="Gruppieren 10"/>
            <p:cNvGrpSpPr/>
            <p:nvPr/>
          </p:nvGrpSpPr>
          <p:grpSpPr>
            <a:xfrm>
              <a:off x="5691854" y="2266248"/>
              <a:ext cx="360000" cy="360000"/>
              <a:chOff x="632520" y="2276872"/>
              <a:chExt cx="423664" cy="432048"/>
            </a:xfrm>
            <a:grpFill/>
          </p:grpSpPr>
          <p:cxnSp>
            <p:nvCxnSpPr>
              <p:cNvPr id="28" name="Gerade Verbindung 27"/>
              <p:cNvCxnSpPr/>
              <p:nvPr/>
            </p:nvCxnSpPr>
            <p:spPr>
              <a:xfrm>
                <a:off x="848544" y="2276872"/>
                <a:ext cx="0" cy="432048"/>
              </a:xfrm>
              <a:prstGeom prst="line">
                <a:avLst/>
              </a:prstGeom>
              <a:grpFill/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/>
            </p:nvCxnSpPr>
            <p:spPr>
              <a:xfrm flipV="1">
                <a:off x="632520" y="2492896"/>
                <a:ext cx="423664" cy="8384"/>
              </a:xfrm>
              <a:prstGeom prst="line">
                <a:avLst/>
              </a:prstGeom>
              <a:grpFill/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uppieren 29"/>
          <p:cNvGrpSpPr/>
          <p:nvPr/>
        </p:nvGrpSpPr>
        <p:grpSpPr>
          <a:xfrm>
            <a:off x="4572000" y="1728000"/>
            <a:ext cx="720000" cy="720000"/>
            <a:chOff x="5511854" y="2086248"/>
            <a:chExt cx="720000" cy="720000"/>
          </a:xfrm>
          <a:solidFill>
            <a:schemeClr val="bg1"/>
          </a:solidFill>
        </p:grpSpPr>
        <p:sp>
          <p:nvSpPr>
            <p:cNvPr id="32" name="Ellipse 31"/>
            <p:cNvSpPr>
              <a:spLocks noChangeAspect="1"/>
            </p:cNvSpPr>
            <p:nvPr/>
          </p:nvSpPr>
          <p:spPr>
            <a:xfrm>
              <a:off x="5511854" y="2086248"/>
              <a:ext cx="720000" cy="720000"/>
            </a:xfrm>
            <a:prstGeom prst="ellipse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0" name="Gruppieren 10"/>
            <p:cNvGrpSpPr/>
            <p:nvPr/>
          </p:nvGrpSpPr>
          <p:grpSpPr>
            <a:xfrm>
              <a:off x="5691854" y="2266248"/>
              <a:ext cx="360000" cy="360000"/>
              <a:chOff x="632520" y="2276872"/>
              <a:chExt cx="423664" cy="432048"/>
            </a:xfrm>
            <a:grpFill/>
          </p:grpSpPr>
          <p:cxnSp>
            <p:nvCxnSpPr>
              <p:cNvPr id="33" name="Gerade Verbindung 32"/>
              <p:cNvCxnSpPr/>
              <p:nvPr/>
            </p:nvCxnSpPr>
            <p:spPr>
              <a:xfrm>
                <a:off x="848544" y="2276872"/>
                <a:ext cx="0" cy="432048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>
              <a:xfrm flipV="1">
                <a:off x="632520" y="2492896"/>
                <a:ext cx="423664" cy="8384"/>
              </a:xfrm>
              <a:prstGeom prst="line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echteck 35"/>
          <p:cNvSpPr/>
          <p:nvPr/>
        </p:nvSpPr>
        <p:spPr>
          <a:xfrm>
            <a:off x="2250000" y="4374000"/>
            <a:ext cx="792000" cy="79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4" name="Gruppieren 155"/>
          <p:cNvGrpSpPr/>
          <p:nvPr/>
        </p:nvGrpSpPr>
        <p:grpSpPr>
          <a:xfrm>
            <a:off x="1779069" y="2263780"/>
            <a:ext cx="7243976" cy="1926936"/>
            <a:chOff x="1779069" y="2263780"/>
            <a:chExt cx="7243976" cy="1926936"/>
          </a:xfrm>
        </p:grpSpPr>
        <p:sp>
          <p:nvSpPr>
            <p:cNvPr id="171" name="Raute 170"/>
            <p:cNvSpPr/>
            <p:nvPr/>
          </p:nvSpPr>
          <p:spPr>
            <a:xfrm rot="16200000">
              <a:off x="8484529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2" name="Raute 171"/>
            <p:cNvSpPr/>
            <p:nvPr/>
          </p:nvSpPr>
          <p:spPr>
            <a:xfrm rot="9000000">
              <a:off x="8321045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3" name="Raute 172"/>
            <p:cNvSpPr/>
            <p:nvPr/>
          </p:nvSpPr>
          <p:spPr>
            <a:xfrm rot="12600000" flipH="1">
              <a:off x="8647258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Raute 83"/>
            <p:cNvSpPr/>
            <p:nvPr/>
          </p:nvSpPr>
          <p:spPr>
            <a:xfrm rot="16200000">
              <a:off x="7830335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Raute 84"/>
            <p:cNvSpPr/>
            <p:nvPr/>
          </p:nvSpPr>
          <p:spPr>
            <a:xfrm rot="9000000">
              <a:off x="7666851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Raute 85"/>
            <p:cNvSpPr/>
            <p:nvPr/>
          </p:nvSpPr>
          <p:spPr>
            <a:xfrm rot="12600000" flipH="1">
              <a:off x="7993064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Raute 79"/>
            <p:cNvSpPr/>
            <p:nvPr/>
          </p:nvSpPr>
          <p:spPr>
            <a:xfrm rot="16200000">
              <a:off x="7176137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Raute 80"/>
            <p:cNvSpPr/>
            <p:nvPr/>
          </p:nvSpPr>
          <p:spPr>
            <a:xfrm rot="9000000">
              <a:off x="7012653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Raute 81"/>
            <p:cNvSpPr/>
            <p:nvPr/>
          </p:nvSpPr>
          <p:spPr>
            <a:xfrm rot="12600000" flipH="1">
              <a:off x="7338866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aute 63"/>
            <p:cNvSpPr/>
            <p:nvPr/>
          </p:nvSpPr>
          <p:spPr>
            <a:xfrm rot="16200000">
              <a:off x="6521939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Raute 64"/>
            <p:cNvSpPr/>
            <p:nvPr/>
          </p:nvSpPr>
          <p:spPr>
            <a:xfrm rot="9000000">
              <a:off x="6358455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Raute 65"/>
            <p:cNvSpPr/>
            <p:nvPr/>
          </p:nvSpPr>
          <p:spPr>
            <a:xfrm rot="12600000" flipH="1">
              <a:off x="6684668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Raute 67"/>
            <p:cNvSpPr/>
            <p:nvPr/>
          </p:nvSpPr>
          <p:spPr>
            <a:xfrm rot="16200000">
              <a:off x="5867741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Raute 68"/>
            <p:cNvSpPr/>
            <p:nvPr/>
          </p:nvSpPr>
          <p:spPr>
            <a:xfrm rot="9000000">
              <a:off x="5704257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Raute 69"/>
            <p:cNvSpPr/>
            <p:nvPr/>
          </p:nvSpPr>
          <p:spPr>
            <a:xfrm rot="12600000" flipH="1">
              <a:off x="6030470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Raute 75"/>
            <p:cNvSpPr/>
            <p:nvPr/>
          </p:nvSpPr>
          <p:spPr>
            <a:xfrm rot="16200000">
              <a:off x="5213543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aute 76"/>
            <p:cNvSpPr/>
            <p:nvPr/>
          </p:nvSpPr>
          <p:spPr>
            <a:xfrm rot="9000000">
              <a:off x="5050059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Raute 77"/>
            <p:cNvSpPr/>
            <p:nvPr/>
          </p:nvSpPr>
          <p:spPr>
            <a:xfrm rot="12600000" flipH="1">
              <a:off x="5376272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Raute 71"/>
            <p:cNvSpPr/>
            <p:nvPr/>
          </p:nvSpPr>
          <p:spPr>
            <a:xfrm rot="16200000">
              <a:off x="4559345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Raute 72"/>
            <p:cNvSpPr/>
            <p:nvPr/>
          </p:nvSpPr>
          <p:spPr>
            <a:xfrm rot="9000000">
              <a:off x="4395861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Raute 73"/>
            <p:cNvSpPr/>
            <p:nvPr/>
          </p:nvSpPr>
          <p:spPr>
            <a:xfrm rot="12600000" flipH="1">
              <a:off x="4722074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aute 55"/>
            <p:cNvSpPr/>
            <p:nvPr/>
          </p:nvSpPr>
          <p:spPr>
            <a:xfrm rot="16200000">
              <a:off x="3905147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Raute 56"/>
            <p:cNvSpPr/>
            <p:nvPr/>
          </p:nvSpPr>
          <p:spPr>
            <a:xfrm rot="9000000">
              <a:off x="3741663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Raute 57"/>
            <p:cNvSpPr/>
            <p:nvPr/>
          </p:nvSpPr>
          <p:spPr>
            <a:xfrm rot="12600000" flipH="1">
              <a:off x="4067876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Raute 59"/>
            <p:cNvSpPr/>
            <p:nvPr/>
          </p:nvSpPr>
          <p:spPr>
            <a:xfrm rot="16200000">
              <a:off x="3250949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aute 60"/>
            <p:cNvSpPr/>
            <p:nvPr/>
          </p:nvSpPr>
          <p:spPr>
            <a:xfrm rot="9000000">
              <a:off x="3087465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aute 61"/>
            <p:cNvSpPr/>
            <p:nvPr/>
          </p:nvSpPr>
          <p:spPr>
            <a:xfrm rot="12600000" flipH="1">
              <a:off x="3413678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Raute 51"/>
            <p:cNvSpPr/>
            <p:nvPr/>
          </p:nvSpPr>
          <p:spPr>
            <a:xfrm rot="16200000">
              <a:off x="2596751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Raute 52"/>
            <p:cNvSpPr/>
            <p:nvPr/>
          </p:nvSpPr>
          <p:spPr>
            <a:xfrm rot="9000000">
              <a:off x="2433267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Raute 53"/>
            <p:cNvSpPr/>
            <p:nvPr/>
          </p:nvSpPr>
          <p:spPr>
            <a:xfrm rot="12600000" flipH="1">
              <a:off x="2759480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aute 47"/>
            <p:cNvSpPr/>
            <p:nvPr/>
          </p:nvSpPr>
          <p:spPr>
            <a:xfrm rot="16200000">
              <a:off x="1942553" y="3254330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aute 48"/>
            <p:cNvSpPr/>
            <p:nvPr/>
          </p:nvSpPr>
          <p:spPr>
            <a:xfrm rot="9000000">
              <a:off x="1779069" y="3536746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aute 49"/>
            <p:cNvSpPr/>
            <p:nvPr/>
          </p:nvSpPr>
          <p:spPr>
            <a:xfrm rot="12600000" flipH="1">
              <a:off x="2105282" y="3536746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7" name="Raute 186"/>
            <p:cNvSpPr/>
            <p:nvPr/>
          </p:nvSpPr>
          <p:spPr>
            <a:xfrm rot="16200000">
              <a:off x="8157339" y="2690204"/>
              <a:ext cx="375785" cy="653972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8" name="Raute 187"/>
            <p:cNvSpPr/>
            <p:nvPr/>
          </p:nvSpPr>
          <p:spPr>
            <a:xfrm rot="9000000">
              <a:off x="7993854" y="2972621"/>
              <a:ext cx="375787" cy="653969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9" name="Raute 188"/>
            <p:cNvSpPr/>
            <p:nvPr/>
          </p:nvSpPr>
          <p:spPr>
            <a:xfrm rot="12600000" flipH="1">
              <a:off x="8320067" y="2972622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0" name="Raute 189"/>
            <p:cNvSpPr/>
            <p:nvPr/>
          </p:nvSpPr>
          <p:spPr>
            <a:xfrm rot="16200000">
              <a:off x="7503144" y="269020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1" name="Raute 190"/>
            <p:cNvSpPr/>
            <p:nvPr/>
          </p:nvSpPr>
          <p:spPr>
            <a:xfrm rot="9000000">
              <a:off x="7339660" y="2972624"/>
              <a:ext cx="375786" cy="653969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2" name="Raute 191"/>
            <p:cNvSpPr/>
            <p:nvPr/>
          </p:nvSpPr>
          <p:spPr>
            <a:xfrm rot="12600000" flipH="1">
              <a:off x="7665873" y="2972623"/>
              <a:ext cx="375786" cy="653969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3" name="Raute 192"/>
            <p:cNvSpPr/>
            <p:nvPr/>
          </p:nvSpPr>
          <p:spPr>
            <a:xfrm rot="16200000">
              <a:off x="6848946" y="269020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4" name="Raute 193"/>
            <p:cNvSpPr/>
            <p:nvPr/>
          </p:nvSpPr>
          <p:spPr>
            <a:xfrm rot="9000000">
              <a:off x="6685462" y="297262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5" name="Raute 194"/>
            <p:cNvSpPr/>
            <p:nvPr/>
          </p:nvSpPr>
          <p:spPr>
            <a:xfrm rot="12600000" flipH="1">
              <a:off x="7011675" y="297262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5" name="Raute 204"/>
            <p:cNvSpPr/>
            <p:nvPr/>
          </p:nvSpPr>
          <p:spPr>
            <a:xfrm rot="16200000">
              <a:off x="6194748" y="269020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6" name="Raute 205"/>
            <p:cNvSpPr/>
            <p:nvPr/>
          </p:nvSpPr>
          <p:spPr>
            <a:xfrm rot="9000000">
              <a:off x="6031264" y="297262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7" name="Raute 206"/>
            <p:cNvSpPr/>
            <p:nvPr/>
          </p:nvSpPr>
          <p:spPr>
            <a:xfrm rot="12600000" flipH="1">
              <a:off x="6357477" y="297262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2" name="Raute 201"/>
            <p:cNvSpPr/>
            <p:nvPr/>
          </p:nvSpPr>
          <p:spPr>
            <a:xfrm rot="16200000">
              <a:off x="5540550" y="269020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3" name="Raute 202"/>
            <p:cNvSpPr/>
            <p:nvPr/>
          </p:nvSpPr>
          <p:spPr>
            <a:xfrm rot="9000000">
              <a:off x="5377066" y="297262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4" name="Raute 203"/>
            <p:cNvSpPr/>
            <p:nvPr/>
          </p:nvSpPr>
          <p:spPr>
            <a:xfrm rot="12600000" flipH="1">
              <a:off x="5703279" y="297262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6" name="Raute 195"/>
            <p:cNvSpPr/>
            <p:nvPr/>
          </p:nvSpPr>
          <p:spPr>
            <a:xfrm rot="16200000">
              <a:off x="4886352" y="269020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7" name="Raute 196"/>
            <p:cNvSpPr/>
            <p:nvPr/>
          </p:nvSpPr>
          <p:spPr>
            <a:xfrm rot="9000000">
              <a:off x="4722868" y="297262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8" name="Raute 197"/>
            <p:cNvSpPr/>
            <p:nvPr/>
          </p:nvSpPr>
          <p:spPr>
            <a:xfrm rot="12600000" flipH="1">
              <a:off x="5049081" y="297262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9" name="Raute 198"/>
            <p:cNvSpPr/>
            <p:nvPr/>
          </p:nvSpPr>
          <p:spPr>
            <a:xfrm rot="16200000">
              <a:off x="4232154" y="269020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0" name="Raute 199"/>
            <p:cNvSpPr/>
            <p:nvPr/>
          </p:nvSpPr>
          <p:spPr>
            <a:xfrm rot="9000000">
              <a:off x="4068670" y="297262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1" name="Raute 200"/>
            <p:cNvSpPr/>
            <p:nvPr/>
          </p:nvSpPr>
          <p:spPr>
            <a:xfrm rot="12600000" flipH="1">
              <a:off x="4394883" y="297262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1" name="Raute 210"/>
            <p:cNvSpPr/>
            <p:nvPr/>
          </p:nvSpPr>
          <p:spPr>
            <a:xfrm rot="16200000">
              <a:off x="3577956" y="269020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2" name="Raute 211"/>
            <p:cNvSpPr/>
            <p:nvPr/>
          </p:nvSpPr>
          <p:spPr>
            <a:xfrm rot="9000000">
              <a:off x="3414472" y="297262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3" name="Raute 212"/>
            <p:cNvSpPr/>
            <p:nvPr/>
          </p:nvSpPr>
          <p:spPr>
            <a:xfrm rot="12600000" flipH="1">
              <a:off x="3740685" y="297262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8" name="Raute 207"/>
            <p:cNvSpPr/>
            <p:nvPr/>
          </p:nvSpPr>
          <p:spPr>
            <a:xfrm rot="16200000">
              <a:off x="2923758" y="269020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9" name="Raute 208"/>
            <p:cNvSpPr/>
            <p:nvPr/>
          </p:nvSpPr>
          <p:spPr>
            <a:xfrm rot="9000000">
              <a:off x="2760274" y="297262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0" name="Raute 209"/>
            <p:cNvSpPr/>
            <p:nvPr/>
          </p:nvSpPr>
          <p:spPr>
            <a:xfrm rot="12600000" flipH="1">
              <a:off x="3086487" y="297262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4" name="Raute 213"/>
            <p:cNvSpPr/>
            <p:nvPr/>
          </p:nvSpPr>
          <p:spPr>
            <a:xfrm rot="16200000">
              <a:off x="2269560" y="269020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5" name="Raute 214"/>
            <p:cNvSpPr/>
            <p:nvPr/>
          </p:nvSpPr>
          <p:spPr>
            <a:xfrm rot="9000000">
              <a:off x="2106076" y="297262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6" name="Raute 215"/>
            <p:cNvSpPr/>
            <p:nvPr/>
          </p:nvSpPr>
          <p:spPr>
            <a:xfrm rot="12600000" flipH="1">
              <a:off x="2432289" y="297262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5" name="Raute 234"/>
            <p:cNvSpPr/>
            <p:nvPr/>
          </p:nvSpPr>
          <p:spPr>
            <a:xfrm rot="16200000">
              <a:off x="3251608" y="212468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6" name="Raute 235"/>
            <p:cNvSpPr/>
            <p:nvPr/>
          </p:nvSpPr>
          <p:spPr>
            <a:xfrm rot="9000000">
              <a:off x="3088124" y="240710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7" name="Raute 236"/>
            <p:cNvSpPr/>
            <p:nvPr/>
          </p:nvSpPr>
          <p:spPr>
            <a:xfrm rot="12600000" flipH="1">
              <a:off x="3414337" y="240710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8" name="Raute 237"/>
            <p:cNvSpPr/>
            <p:nvPr/>
          </p:nvSpPr>
          <p:spPr>
            <a:xfrm rot="16200000">
              <a:off x="2597410" y="2124687"/>
              <a:ext cx="375786" cy="653971"/>
            </a:xfrm>
            <a:prstGeom prst="diamond">
              <a:avLst/>
            </a:prstGeom>
            <a:solidFill>
              <a:srgbClr val="FFE6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9" name="Raute 238"/>
            <p:cNvSpPr/>
            <p:nvPr/>
          </p:nvSpPr>
          <p:spPr>
            <a:xfrm rot="9000000">
              <a:off x="2433926" y="2407103"/>
              <a:ext cx="375787" cy="653970"/>
            </a:xfrm>
            <a:prstGeom prst="diamond">
              <a:avLst/>
            </a:prstGeom>
            <a:solidFill>
              <a:srgbClr val="DC0000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Raute 239"/>
            <p:cNvSpPr/>
            <p:nvPr/>
          </p:nvSpPr>
          <p:spPr>
            <a:xfrm rot="12600000" flipH="1">
              <a:off x="2760139" y="2407103"/>
              <a:ext cx="375787" cy="653970"/>
            </a:xfrm>
            <a:prstGeom prst="diamond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73" name="Abgerundetes Rechteck 272"/>
          <p:cNvSpPr>
            <a:spLocks noChangeAspect="1"/>
          </p:cNvSpPr>
          <p:nvPr/>
        </p:nvSpPr>
        <p:spPr>
          <a:xfrm>
            <a:off x="5305367" y="1054628"/>
            <a:ext cx="324000" cy="324000"/>
          </a:xfrm>
          <a:prstGeom prst="roundRect">
            <a:avLst/>
          </a:prstGeom>
          <a:noFill/>
          <a:ln w="28575">
            <a:solidFill>
              <a:srgbClr val="0033CC"/>
            </a:solidFill>
          </a:ln>
          <a:effectLst>
            <a:outerShdw blurRad="50800" dist="38100" dir="3000000" algn="tl" rotWithShape="0">
              <a:srgbClr val="0066FF">
                <a:alpha val="4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4" name="Abgerundetes Rechteck 273"/>
          <p:cNvSpPr>
            <a:spLocks noChangeAspect="1"/>
          </p:cNvSpPr>
          <p:nvPr/>
        </p:nvSpPr>
        <p:spPr>
          <a:xfrm rot="2700000">
            <a:off x="4247639" y="1070582"/>
            <a:ext cx="324000" cy="324000"/>
          </a:xfrm>
          <a:prstGeom prst="roundRect">
            <a:avLst/>
          </a:prstGeom>
          <a:noFill/>
          <a:ln w="28575">
            <a:solidFill>
              <a:srgbClr val="0033CC"/>
            </a:solidFill>
          </a:ln>
          <a:effectLst>
            <a:outerShdw blurRad="50800" dist="38100" dir="3000000" algn="tl" rotWithShape="0">
              <a:srgbClr val="0066FF">
                <a:alpha val="4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9" name="Bogen 278"/>
          <p:cNvSpPr/>
          <p:nvPr/>
        </p:nvSpPr>
        <p:spPr>
          <a:xfrm rot="18900000">
            <a:off x="4628880" y="1140765"/>
            <a:ext cx="624393" cy="589547"/>
          </a:xfrm>
          <a:prstGeom prst="arc">
            <a:avLst/>
          </a:prstGeom>
          <a:ln w="38100">
            <a:solidFill>
              <a:srgbClr val="0033CC"/>
            </a:solidFill>
            <a:headEnd type="triangle"/>
            <a:tailEnd type="triangle"/>
          </a:ln>
          <a:effectLst>
            <a:outerShdw blurRad="50800" dist="38100" dir="3000000" algn="tl" rotWithShape="0">
              <a:srgbClr val="0066FF">
                <a:alpha val="44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0" name="Grafik 149" descr="male_darkblu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0269" y="1579890"/>
            <a:ext cx="288000" cy="28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5" name="Gruppieren 152"/>
          <p:cNvGrpSpPr/>
          <p:nvPr/>
        </p:nvGrpSpPr>
        <p:grpSpPr>
          <a:xfrm>
            <a:off x="2735364" y="1579890"/>
            <a:ext cx="440400" cy="288000"/>
            <a:chOff x="2726896" y="1579890"/>
            <a:chExt cx="440400" cy="288000"/>
          </a:xfrm>
        </p:grpSpPr>
        <p:pic>
          <p:nvPicPr>
            <p:cNvPr id="151" name="Grafik 150" descr="male_darkblu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26896" y="1579890"/>
              <a:ext cx="288000" cy="288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2" name="Grafik 151" descr="male_darkblu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9296" y="1579890"/>
              <a:ext cx="288000" cy="288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Gerade Verbindung 104"/>
          <p:cNvCxnSpPr/>
          <p:nvPr/>
        </p:nvCxnSpPr>
        <p:spPr>
          <a:xfrm>
            <a:off x="8163324" y="265464"/>
            <a:ext cx="0" cy="3388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>
            <a:off x="963324" y="265464"/>
            <a:ext cx="0" cy="3388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>
            <a:off x="372275" y="904980"/>
            <a:ext cx="8194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372275" y="3064980"/>
            <a:ext cx="8194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807757" y="760099"/>
            <a:ext cx="7543165" cy="244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aute 5"/>
          <p:cNvSpPr/>
          <p:nvPr/>
        </p:nvSpPr>
        <p:spPr>
          <a:xfrm rot="16200000">
            <a:off x="7843296" y="2575701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aute 6"/>
          <p:cNvSpPr/>
          <p:nvPr/>
        </p:nvSpPr>
        <p:spPr>
          <a:xfrm rot="9000000">
            <a:off x="7720682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aute 7"/>
          <p:cNvSpPr/>
          <p:nvPr/>
        </p:nvSpPr>
        <p:spPr>
          <a:xfrm rot="12600000" flipH="1">
            <a:off x="7965342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aute 8"/>
          <p:cNvSpPr/>
          <p:nvPr/>
        </p:nvSpPr>
        <p:spPr>
          <a:xfrm rot="16200000">
            <a:off x="7352650" y="2575701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aute 9"/>
          <p:cNvSpPr/>
          <p:nvPr/>
        </p:nvSpPr>
        <p:spPr>
          <a:xfrm rot="9000000">
            <a:off x="7230036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aute 10"/>
          <p:cNvSpPr/>
          <p:nvPr/>
        </p:nvSpPr>
        <p:spPr>
          <a:xfrm rot="12600000" flipH="1">
            <a:off x="7474696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aute 11"/>
          <p:cNvSpPr/>
          <p:nvPr/>
        </p:nvSpPr>
        <p:spPr>
          <a:xfrm rot="16200000">
            <a:off x="6862001" y="2575701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aute 12"/>
          <p:cNvSpPr/>
          <p:nvPr/>
        </p:nvSpPr>
        <p:spPr>
          <a:xfrm rot="9000000">
            <a:off x="6739387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aute 13"/>
          <p:cNvSpPr/>
          <p:nvPr/>
        </p:nvSpPr>
        <p:spPr>
          <a:xfrm rot="12600000" flipH="1">
            <a:off x="6984047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aute 14"/>
          <p:cNvSpPr/>
          <p:nvPr/>
        </p:nvSpPr>
        <p:spPr>
          <a:xfrm rot="16200000">
            <a:off x="6371352" y="2575701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aute 15"/>
          <p:cNvSpPr/>
          <p:nvPr/>
        </p:nvSpPr>
        <p:spPr>
          <a:xfrm rot="9000000">
            <a:off x="6248738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aute 16"/>
          <p:cNvSpPr/>
          <p:nvPr/>
        </p:nvSpPr>
        <p:spPr>
          <a:xfrm rot="12600000" flipH="1">
            <a:off x="6493398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aute 17"/>
          <p:cNvSpPr/>
          <p:nvPr/>
        </p:nvSpPr>
        <p:spPr>
          <a:xfrm rot="16200000">
            <a:off x="5880703" y="2577338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aute 18"/>
          <p:cNvSpPr/>
          <p:nvPr/>
        </p:nvSpPr>
        <p:spPr>
          <a:xfrm rot="9000000">
            <a:off x="5766556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aute 19"/>
          <p:cNvSpPr/>
          <p:nvPr/>
        </p:nvSpPr>
        <p:spPr>
          <a:xfrm rot="12600000" flipH="1">
            <a:off x="6002749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aute 23"/>
          <p:cNvSpPr/>
          <p:nvPr/>
        </p:nvSpPr>
        <p:spPr>
          <a:xfrm rot="16200000">
            <a:off x="2629417" y="2575701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aute 24"/>
          <p:cNvSpPr/>
          <p:nvPr/>
        </p:nvSpPr>
        <p:spPr>
          <a:xfrm rot="9000000">
            <a:off x="2506804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aute 25"/>
          <p:cNvSpPr/>
          <p:nvPr/>
        </p:nvSpPr>
        <p:spPr>
          <a:xfrm rot="12600000" flipH="1">
            <a:off x="2751464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aute 26"/>
          <p:cNvSpPr/>
          <p:nvPr/>
        </p:nvSpPr>
        <p:spPr>
          <a:xfrm rot="16200000">
            <a:off x="2138768" y="2575701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aute 27"/>
          <p:cNvSpPr/>
          <p:nvPr/>
        </p:nvSpPr>
        <p:spPr>
          <a:xfrm rot="9000000">
            <a:off x="2016155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aute 28"/>
          <p:cNvSpPr/>
          <p:nvPr/>
        </p:nvSpPr>
        <p:spPr>
          <a:xfrm rot="12600000" flipH="1">
            <a:off x="2260815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aute 29"/>
          <p:cNvSpPr/>
          <p:nvPr/>
        </p:nvSpPr>
        <p:spPr>
          <a:xfrm rot="16200000">
            <a:off x="1648119" y="2575701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aute 30"/>
          <p:cNvSpPr/>
          <p:nvPr/>
        </p:nvSpPr>
        <p:spPr>
          <a:xfrm rot="9000000">
            <a:off x="1525506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aute 31"/>
          <p:cNvSpPr/>
          <p:nvPr/>
        </p:nvSpPr>
        <p:spPr>
          <a:xfrm rot="12600000" flipH="1">
            <a:off x="1770166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aute 32"/>
          <p:cNvSpPr/>
          <p:nvPr/>
        </p:nvSpPr>
        <p:spPr>
          <a:xfrm rot="16200000">
            <a:off x="1157470" y="2575701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aute 33"/>
          <p:cNvSpPr/>
          <p:nvPr/>
        </p:nvSpPr>
        <p:spPr>
          <a:xfrm rot="9000000">
            <a:off x="1034857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aute 34"/>
          <p:cNvSpPr/>
          <p:nvPr/>
        </p:nvSpPr>
        <p:spPr>
          <a:xfrm rot="12600000" flipH="1">
            <a:off x="1279517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aute 35"/>
          <p:cNvSpPr/>
          <p:nvPr/>
        </p:nvSpPr>
        <p:spPr>
          <a:xfrm rot="16200000">
            <a:off x="666821" y="2575701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aute 36"/>
          <p:cNvSpPr/>
          <p:nvPr/>
        </p:nvSpPr>
        <p:spPr>
          <a:xfrm rot="9000000">
            <a:off x="544208" y="2787514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aute 37"/>
          <p:cNvSpPr/>
          <p:nvPr/>
        </p:nvSpPr>
        <p:spPr>
          <a:xfrm rot="12600000" flipH="1">
            <a:off x="788868" y="2787514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aute 38"/>
          <p:cNvSpPr/>
          <p:nvPr/>
        </p:nvSpPr>
        <p:spPr>
          <a:xfrm rot="16200000">
            <a:off x="7597903" y="2152607"/>
            <a:ext cx="281839" cy="490480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aute 39"/>
          <p:cNvSpPr/>
          <p:nvPr/>
        </p:nvSpPr>
        <p:spPr>
          <a:xfrm rot="9000000">
            <a:off x="7475289" y="2364420"/>
            <a:ext cx="281841" cy="490477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aute 40"/>
          <p:cNvSpPr/>
          <p:nvPr/>
        </p:nvSpPr>
        <p:spPr>
          <a:xfrm rot="12600000" flipH="1">
            <a:off x="7719949" y="2364421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aute 41"/>
          <p:cNvSpPr/>
          <p:nvPr/>
        </p:nvSpPr>
        <p:spPr>
          <a:xfrm rot="16200000">
            <a:off x="7107256" y="2152609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aute 42"/>
          <p:cNvSpPr/>
          <p:nvPr/>
        </p:nvSpPr>
        <p:spPr>
          <a:xfrm rot="9000000">
            <a:off x="6984643" y="2364422"/>
            <a:ext cx="281840" cy="490477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aute 43"/>
          <p:cNvSpPr/>
          <p:nvPr/>
        </p:nvSpPr>
        <p:spPr>
          <a:xfrm rot="12600000" flipH="1">
            <a:off x="7229303" y="2364421"/>
            <a:ext cx="281840" cy="490477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aute 47"/>
          <p:cNvSpPr/>
          <p:nvPr/>
        </p:nvSpPr>
        <p:spPr>
          <a:xfrm rot="16200000">
            <a:off x="7353975" y="1728468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aute 48"/>
          <p:cNvSpPr/>
          <p:nvPr/>
        </p:nvSpPr>
        <p:spPr>
          <a:xfrm rot="9000000">
            <a:off x="7231362" y="1940280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aute 49"/>
          <p:cNvSpPr/>
          <p:nvPr/>
        </p:nvSpPr>
        <p:spPr>
          <a:xfrm rot="12600000" flipH="1">
            <a:off x="7476022" y="1940280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aute 62"/>
          <p:cNvSpPr/>
          <p:nvPr/>
        </p:nvSpPr>
        <p:spPr>
          <a:xfrm rot="16200000">
            <a:off x="1402726" y="2152609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aute 63"/>
          <p:cNvSpPr/>
          <p:nvPr/>
        </p:nvSpPr>
        <p:spPr>
          <a:xfrm rot="9000000">
            <a:off x="1280113" y="2364421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aute 64"/>
          <p:cNvSpPr/>
          <p:nvPr/>
        </p:nvSpPr>
        <p:spPr>
          <a:xfrm rot="12600000" flipH="1">
            <a:off x="1524773" y="2364421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aute 65"/>
          <p:cNvSpPr/>
          <p:nvPr/>
        </p:nvSpPr>
        <p:spPr>
          <a:xfrm rot="16200000">
            <a:off x="912077" y="2152609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aute 66"/>
          <p:cNvSpPr/>
          <p:nvPr/>
        </p:nvSpPr>
        <p:spPr>
          <a:xfrm rot="9000000">
            <a:off x="789464" y="2364421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Raute 67"/>
          <p:cNvSpPr/>
          <p:nvPr/>
        </p:nvSpPr>
        <p:spPr>
          <a:xfrm rot="12600000" flipH="1">
            <a:off x="1034124" y="2364421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aute 71"/>
          <p:cNvSpPr/>
          <p:nvPr/>
        </p:nvSpPr>
        <p:spPr>
          <a:xfrm rot="16200000">
            <a:off x="1157965" y="1728469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aute 72"/>
          <p:cNvSpPr/>
          <p:nvPr/>
        </p:nvSpPr>
        <p:spPr>
          <a:xfrm rot="9000000">
            <a:off x="1035351" y="1940281"/>
            <a:ext cx="281841" cy="490478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aute 73"/>
          <p:cNvSpPr/>
          <p:nvPr/>
        </p:nvSpPr>
        <p:spPr>
          <a:xfrm rot="12600000" flipH="1">
            <a:off x="1280011" y="1940281"/>
            <a:ext cx="281841" cy="490478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74"/>
          <p:cNvGrpSpPr/>
          <p:nvPr/>
        </p:nvGrpSpPr>
        <p:grpSpPr>
          <a:xfrm>
            <a:off x="2215274" y="1215152"/>
            <a:ext cx="4480793" cy="1305772"/>
            <a:chOff x="1617980" y="3956050"/>
            <a:chExt cx="4480793" cy="1305772"/>
          </a:xfrm>
        </p:grpSpPr>
        <p:sp>
          <p:nvSpPr>
            <p:cNvPr id="76" name="Rechteck 75"/>
            <p:cNvSpPr/>
            <p:nvPr/>
          </p:nvSpPr>
          <p:spPr>
            <a:xfrm>
              <a:off x="3275806" y="4530815"/>
              <a:ext cx="204788" cy="2921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" name="Gruppieren 27"/>
            <p:cNvGrpSpPr/>
            <p:nvPr/>
          </p:nvGrpSpPr>
          <p:grpSpPr>
            <a:xfrm>
              <a:off x="3942439" y="3956050"/>
              <a:ext cx="908050" cy="1200329"/>
              <a:chOff x="5548989" y="5384800"/>
              <a:chExt cx="908050" cy="1200329"/>
            </a:xfrm>
          </p:grpSpPr>
          <p:sp>
            <p:nvSpPr>
              <p:cNvPr id="95" name="Rechteck 94"/>
              <p:cNvSpPr/>
              <p:nvPr/>
            </p:nvSpPr>
            <p:spPr>
              <a:xfrm>
                <a:off x="6017984" y="6005101"/>
                <a:ext cx="292100" cy="222429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6" name="Rechteck 95"/>
              <p:cNvSpPr/>
              <p:nvPr/>
            </p:nvSpPr>
            <p:spPr>
              <a:xfrm>
                <a:off x="5548989" y="5384800"/>
                <a:ext cx="908050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de-DE" sz="7200" b="1" cap="none" spc="-300" dirty="0">
                    <a:ln w="57150">
                      <a:solidFill>
                        <a:srgbClr val="DC0000"/>
                      </a:solidFill>
                      <a:prstDash val="solid"/>
                    </a:ln>
                    <a:solidFill>
                      <a:srgbClr val="FFE600"/>
                    </a:solidFill>
                    <a:latin typeface="Cooper Black" pitchFamily="18" charset="0"/>
                  </a:rPr>
                  <a:t>c</a:t>
                </a:r>
              </a:p>
            </p:txBody>
          </p:sp>
        </p:grpSp>
        <p:grpSp>
          <p:nvGrpSpPr>
            <p:cNvPr id="5" name="Gruppieren 22"/>
            <p:cNvGrpSpPr/>
            <p:nvPr/>
          </p:nvGrpSpPr>
          <p:grpSpPr>
            <a:xfrm>
              <a:off x="4958439" y="3962400"/>
              <a:ext cx="749300" cy="1200329"/>
              <a:chOff x="6926939" y="4635678"/>
              <a:chExt cx="749300" cy="1200329"/>
            </a:xfrm>
          </p:grpSpPr>
          <p:sp>
            <p:nvSpPr>
              <p:cNvPr id="93" name="Rechteck 92"/>
              <p:cNvSpPr/>
              <p:nvPr/>
            </p:nvSpPr>
            <p:spPr>
              <a:xfrm>
                <a:off x="7196361" y="5204093"/>
                <a:ext cx="279400" cy="21245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Rechteck 93"/>
              <p:cNvSpPr/>
              <p:nvPr/>
            </p:nvSpPr>
            <p:spPr>
              <a:xfrm>
                <a:off x="6926939" y="4635678"/>
                <a:ext cx="749300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de-DE" sz="7200" b="1" cap="none" spc="-300" dirty="0">
                    <a:ln w="57150">
                      <a:solidFill>
                        <a:srgbClr val="DC0000"/>
                      </a:solidFill>
                      <a:prstDash val="solid"/>
                    </a:ln>
                    <a:solidFill>
                      <a:srgbClr val="FFE600"/>
                    </a:solidFill>
                    <a:latin typeface="Cooper Black" pitchFamily="18" charset="0"/>
                  </a:rPr>
                  <a:t>d</a:t>
                </a:r>
              </a:p>
            </p:txBody>
          </p:sp>
        </p:grpSp>
        <p:grpSp>
          <p:nvGrpSpPr>
            <p:cNvPr id="21" name="Gruppieren 24"/>
            <p:cNvGrpSpPr/>
            <p:nvPr/>
          </p:nvGrpSpPr>
          <p:grpSpPr>
            <a:xfrm>
              <a:off x="4469489" y="4049847"/>
              <a:ext cx="742950" cy="1200329"/>
              <a:chOff x="6615789" y="5540643"/>
              <a:chExt cx="742950" cy="1200329"/>
            </a:xfrm>
          </p:grpSpPr>
          <p:sp>
            <p:nvSpPr>
              <p:cNvPr id="91" name="Rechteck 90"/>
              <p:cNvSpPr/>
              <p:nvPr/>
            </p:nvSpPr>
            <p:spPr>
              <a:xfrm>
                <a:off x="6910611" y="6083658"/>
                <a:ext cx="152400" cy="295364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Rechteck 91"/>
              <p:cNvSpPr/>
              <p:nvPr/>
            </p:nvSpPr>
            <p:spPr>
              <a:xfrm>
                <a:off x="6615789" y="5540643"/>
                <a:ext cx="742950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de-DE" sz="7200" b="1" cap="none" spc="-300" dirty="0">
                    <a:ln w="57150">
                      <a:solidFill>
                        <a:srgbClr val="DC0000"/>
                      </a:solidFill>
                      <a:prstDash val="solid"/>
                    </a:ln>
                    <a:solidFill>
                      <a:srgbClr val="FFE600"/>
                    </a:solidFill>
                    <a:latin typeface="Cooper Black" pitchFamily="18" charset="0"/>
                  </a:rPr>
                  <a:t>a</a:t>
                </a:r>
              </a:p>
            </p:txBody>
          </p:sp>
        </p:grpSp>
        <p:sp>
          <p:nvSpPr>
            <p:cNvPr id="80" name="Rechteck 79"/>
            <p:cNvSpPr/>
            <p:nvPr/>
          </p:nvSpPr>
          <p:spPr>
            <a:xfrm>
              <a:off x="3460521" y="4246159"/>
              <a:ext cx="923925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6000" b="1" cap="none" spc="-300" dirty="0">
                  <a:ln w="57150">
                    <a:noFill/>
                    <a:prstDash val="solid"/>
                  </a:ln>
                  <a:solidFill>
                    <a:srgbClr val="FFE600"/>
                  </a:solidFill>
                  <a:latin typeface="Century Schoolbook" pitchFamily="18" charset="0"/>
                </a:rPr>
                <a:t>*</a:t>
              </a:r>
              <a:endParaRPr lang="de-DE" sz="6000" b="1" cap="none" spc="-300" dirty="0">
                <a:ln w="57150">
                  <a:solidFill>
                    <a:srgbClr val="DC0000"/>
                  </a:solidFill>
                  <a:prstDash val="solid"/>
                </a:ln>
                <a:solidFill>
                  <a:srgbClr val="FFE600"/>
                </a:solidFill>
                <a:latin typeface="Cooper Black" pitchFamily="18" charset="0"/>
              </a:endParaRPr>
            </a:p>
          </p:txBody>
        </p:sp>
        <p:sp>
          <p:nvSpPr>
            <p:cNvPr id="81" name="Rechteck 80"/>
            <p:cNvSpPr/>
            <p:nvPr/>
          </p:nvSpPr>
          <p:spPr>
            <a:xfrm>
              <a:off x="3260725" y="4049847"/>
              <a:ext cx="603250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7200" b="1" cap="none" spc="-300" dirty="0">
                  <a:ln w="57150">
                    <a:solidFill>
                      <a:srgbClr val="DC0000"/>
                    </a:solidFill>
                    <a:prstDash val="solid"/>
                  </a:ln>
                  <a:solidFill>
                    <a:srgbClr val="FFE600"/>
                  </a:solidFill>
                  <a:latin typeface="Cooper Black" pitchFamily="18" charset="0"/>
                </a:rPr>
                <a:t>i</a:t>
              </a:r>
            </a:p>
          </p:txBody>
        </p:sp>
        <p:sp>
          <p:nvSpPr>
            <p:cNvPr id="82" name="Rechteck 81"/>
            <p:cNvSpPr/>
            <p:nvPr/>
          </p:nvSpPr>
          <p:spPr>
            <a:xfrm>
              <a:off x="2921000" y="3971290"/>
              <a:ext cx="457200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r"/>
              <a:r>
                <a:rPr lang="de-DE" sz="7200" b="1" cap="none" spc="-300" dirty="0">
                  <a:ln w="57150">
                    <a:solidFill>
                      <a:srgbClr val="DC0000"/>
                    </a:solidFill>
                    <a:prstDash val="solid"/>
                  </a:ln>
                  <a:solidFill>
                    <a:srgbClr val="FFE600"/>
                  </a:solidFill>
                  <a:latin typeface="Cooper Black" pitchFamily="18" charset="0"/>
                </a:rPr>
                <a:t>t</a:t>
              </a:r>
            </a:p>
          </p:txBody>
        </p:sp>
        <p:sp>
          <p:nvSpPr>
            <p:cNvPr id="83" name="Rechteck 82"/>
            <p:cNvSpPr/>
            <p:nvPr/>
          </p:nvSpPr>
          <p:spPr>
            <a:xfrm>
              <a:off x="2641600" y="4049847"/>
              <a:ext cx="336550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7200" b="1" cap="none" spc="-300" dirty="0">
                  <a:ln w="57150">
                    <a:solidFill>
                      <a:srgbClr val="DC0000"/>
                    </a:solidFill>
                    <a:prstDash val="solid"/>
                  </a:ln>
                  <a:solidFill>
                    <a:srgbClr val="FFE600"/>
                  </a:solidFill>
                  <a:latin typeface="Cooper Black" pitchFamily="18" charset="0"/>
                </a:rPr>
                <a:t>r</a:t>
              </a:r>
            </a:p>
          </p:txBody>
        </p:sp>
        <p:grpSp>
          <p:nvGrpSpPr>
            <p:cNvPr id="22" name="Gruppieren 26"/>
            <p:cNvGrpSpPr/>
            <p:nvPr/>
          </p:nvGrpSpPr>
          <p:grpSpPr>
            <a:xfrm>
              <a:off x="2108200" y="4049847"/>
              <a:ext cx="533400" cy="1200329"/>
              <a:chOff x="1111250" y="4635679"/>
              <a:chExt cx="533400" cy="1200329"/>
            </a:xfrm>
          </p:grpSpPr>
          <p:sp>
            <p:nvSpPr>
              <p:cNvPr id="89" name="Rechteck 88"/>
              <p:cNvSpPr/>
              <p:nvPr/>
            </p:nvSpPr>
            <p:spPr>
              <a:xfrm>
                <a:off x="1319604" y="5286643"/>
                <a:ext cx="236146" cy="14895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Rechteck 89"/>
              <p:cNvSpPr/>
              <p:nvPr/>
            </p:nvSpPr>
            <p:spPr>
              <a:xfrm>
                <a:off x="1111250" y="4635679"/>
                <a:ext cx="533400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de-DE" sz="7200" b="1" cap="none" spc="-300" dirty="0">
                    <a:ln w="57150">
                      <a:solidFill>
                        <a:srgbClr val="DC0000"/>
                      </a:solidFill>
                      <a:prstDash val="solid"/>
                    </a:ln>
                    <a:solidFill>
                      <a:srgbClr val="FFE600"/>
                    </a:solidFill>
                    <a:latin typeface="Cooper Black" pitchFamily="18" charset="0"/>
                  </a:rPr>
                  <a:t>e</a:t>
                </a:r>
              </a:p>
            </p:txBody>
          </p:sp>
        </p:grpSp>
        <p:sp>
          <p:nvSpPr>
            <p:cNvPr id="85" name="Rechteck 84"/>
            <p:cNvSpPr/>
            <p:nvPr/>
          </p:nvSpPr>
          <p:spPr>
            <a:xfrm>
              <a:off x="1617980" y="3964940"/>
              <a:ext cx="762000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7200" b="1" cap="none" spc="-300" dirty="0">
                  <a:ln w="57150">
                    <a:solidFill>
                      <a:srgbClr val="DC0000"/>
                    </a:solidFill>
                    <a:prstDash val="solid"/>
                  </a:ln>
                  <a:solidFill>
                    <a:srgbClr val="FFE600"/>
                  </a:solidFill>
                  <a:latin typeface="Cooper Black" pitchFamily="18" charset="0"/>
                </a:rPr>
                <a:t>V</a:t>
              </a:r>
            </a:p>
          </p:txBody>
        </p:sp>
        <p:grpSp>
          <p:nvGrpSpPr>
            <p:cNvPr id="23" name="Gruppieren 28"/>
            <p:cNvGrpSpPr/>
            <p:nvPr/>
          </p:nvGrpSpPr>
          <p:grpSpPr>
            <a:xfrm>
              <a:off x="5565373" y="3956050"/>
              <a:ext cx="533400" cy="1200329"/>
              <a:chOff x="964289" y="4635679"/>
              <a:chExt cx="533400" cy="1200329"/>
            </a:xfrm>
          </p:grpSpPr>
          <p:sp>
            <p:nvSpPr>
              <p:cNvPr id="87" name="Rechteck 86"/>
              <p:cNvSpPr/>
              <p:nvPr/>
            </p:nvSpPr>
            <p:spPr>
              <a:xfrm>
                <a:off x="1194415" y="5286643"/>
                <a:ext cx="236146" cy="14895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Rechteck 87"/>
              <p:cNvSpPr/>
              <p:nvPr/>
            </p:nvSpPr>
            <p:spPr>
              <a:xfrm>
                <a:off x="964289" y="4635679"/>
                <a:ext cx="533400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de-DE" sz="7200" b="1" cap="none" spc="-300" dirty="0">
                    <a:ln w="57150">
                      <a:solidFill>
                        <a:srgbClr val="DC0000"/>
                      </a:solidFill>
                      <a:prstDash val="solid"/>
                    </a:ln>
                    <a:solidFill>
                      <a:srgbClr val="FFE600"/>
                    </a:solidFill>
                    <a:latin typeface="Cooper Black" pitchFamily="18" charset="0"/>
                  </a:rPr>
                  <a:t>e</a:t>
                </a:r>
              </a:p>
            </p:txBody>
          </p:sp>
        </p:grpSp>
      </p:grpSp>
      <p:pic>
        <p:nvPicPr>
          <p:cNvPr id="97" name="Grafik 96" descr="Qbe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3107" y="943258"/>
            <a:ext cx="1936955" cy="1976049"/>
          </a:xfrm>
          <a:prstGeom prst="rect">
            <a:avLst/>
          </a:prstGeom>
          <a:effectLst>
            <a:outerShdw sx="102000" sy="102000" algn="ctr" rotWithShape="0">
              <a:prstClr val="black"/>
            </a:outerShdw>
          </a:effectLst>
        </p:spPr>
      </p:pic>
      <p:pic>
        <p:nvPicPr>
          <p:cNvPr id="98" name="Grafik 97" descr="Pacm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9682" y="2332260"/>
            <a:ext cx="1178108" cy="721591"/>
          </a:xfrm>
          <a:prstGeom prst="rect">
            <a:avLst/>
          </a:prstGeom>
        </p:spPr>
      </p:pic>
      <p:cxnSp>
        <p:nvCxnSpPr>
          <p:cNvPr id="102" name="Gerade Verbindung 101"/>
          <p:cNvCxnSpPr/>
          <p:nvPr/>
        </p:nvCxnSpPr>
        <p:spPr>
          <a:xfrm>
            <a:off x="372275" y="3208099"/>
            <a:ext cx="8194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372275" y="760099"/>
            <a:ext cx="8194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Grafik 108" descr="Gre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87670" y="2048986"/>
            <a:ext cx="524221" cy="838754"/>
          </a:xfrm>
          <a:prstGeom prst="rect">
            <a:avLst/>
          </a:prstGeom>
        </p:spPr>
      </p:pic>
      <p:pic>
        <p:nvPicPr>
          <p:cNvPr id="110" name="Grafik 109" descr="Donkey Ko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872659">
            <a:off x="6598245" y="978645"/>
            <a:ext cx="1184205" cy="1138482"/>
          </a:xfrm>
          <a:prstGeom prst="rect">
            <a:avLst/>
          </a:prstGeom>
        </p:spPr>
      </p:pic>
      <p:sp>
        <p:nvSpPr>
          <p:cNvPr id="111" name="Raute 110"/>
          <p:cNvSpPr/>
          <p:nvPr/>
        </p:nvSpPr>
        <p:spPr>
          <a:xfrm rot="16200000">
            <a:off x="6614091" y="2150754"/>
            <a:ext cx="281840" cy="490479"/>
          </a:xfrm>
          <a:prstGeom prst="diamond">
            <a:avLst/>
          </a:prstGeom>
          <a:solidFill>
            <a:srgbClr val="FFE6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Raute 111"/>
          <p:cNvSpPr/>
          <p:nvPr/>
        </p:nvSpPr>
        <p:spPr>
          <a:xfrm rot="9000000">
            <a:off x="6491478" y="2362567"/>
            <a:ext cx="281840" cy="490477"/>
          </a:xfrm>
          <a:prstGeom prst="diamond">
            <a:avLst/>
          </a:prstGeom>
          <a:solidFill>
            <a:srgbClr val="DC0000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Raute 112"/>
          <p:cNvSpPr/>
          <p:nvPr/>
        </p:nvSpPr>
        <p:spPr>
          <a:xfrm rot="12600000" flipH="1">
            <a:off x="6736138" y="2362566"/>
            <a:ext cx="281840" cy="490477"/>
          </a:xfrm>
          <a:prstGeom prst="diamond">
            <a:avLst/>
          </a:prstGeom>
          <a:solidFill>
            <a:srgbClr val="0033CC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0" name="Grafik 99" descr="Pengo no fram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5761975" y="1929143"/>
            <a:ext cx="881407" cy="984238"/>
          </a:xfrm>
          <a:prstGeom prst="rect">
            <a:avLst/>
          </a:prstGeom>
          <a:effectLst>
            <a:outerShdw sx="103000" sy="103000" algn="ctr" rotWithShape="0">
              <a:prstClr val="black"/>
            </a:outerShdw>
          </a:effectLst>
        </p:spPr>
      </p:pic>
      <p:cxnSp>
        <p:nvCxnSpPr>
          <p:cNvPr id="99" name="Gerade Verbindung 98"/>
          <p:cNvCxnSpPr/>
          <p:nvPr/>
        </p:nvCxnSpPr>
        <p:spPr>
          <a:xfrm>
            <a:off x="807757" y="265464"/>
            <a:ext cx="0" cy="3388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8350923" y="265464"/>
            <a:ext cx="0" cy="3388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A4-Papier (210 x 297 mm)</PresentationFormat>
  <Paragraphs>12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Schoolbook</vt:lpstr>
      <vt:lpstr>Cooper Black</vt:lpstr>
      <vt:lpstr>Larissa-Design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Jürgen</dc:creator>
  <cp:lastModifiedBy>Jürgen Müller</cp:lastModifiedBy>
  <cp:revision>103</cp:revision>
  <cp:lastPrinted>2018-08-08T18:32:24Z</cp:lastPrinted>
  <dcterms:created xsi:type="dcterms:W3CDTF">2015-12-27T20:03:28Z</dcterms:created>
  <dcterms:modified xsi:type="dcterms:W3CDTF">2018-08-18T14:18:22Z</dcterms:modified>
</cp:coreProperties>
</file>